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</p:sldMasterIdLst>
  <p:notesMasterIdLst>
    <p:notesMasterId r:id="rId22"/>
  </p:notesMasterIdLst>
  <p:sldIdLst>
    <p:sldId id="274" r:id="rId8"/>
    <p:sldId id="278" r:id="rId9"/>
    <p:sldId id="258" r:id="rId10"/>
    <p:sldId id="257" r:id="rId11"/>
    <p:sldId id="263" r:id="rId12"/>
    <p:sldId id="264" r:id="rId13"/>
    <p:sldId id="271" r:id="rId14"/>
    <p:sldId id="275" r:id="rId15"/>
    <p:sldId id="281" r:id="rId16"/>
    <p:sldId id="272" r:id="rId17"/>
    <p:sldId id="277" r:id="rId18"/>
    <p:sldId id="260" r:id="rId19"/>
    <p:sldId id="261" r:id="rId20"/>
    <p:sldId id="279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5226" autoAdjust="0"/>
  </p:normalViewPr>
  <p:slideViewPr>
    <p:cSldViewPr>
      <p:cViewPr varScale="1">
        <p:scale>
          <a:sx n="82" d="100"/>
          <a:sy n="82" d="100"/>
        </p:scale>
        <p:origin x="138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898C2-0FEA-43F4-A163-72AFB2EB32E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0EFC76-732C-461B-AF12-1BA92B45B2F1}">
      <dgm:prSet/>
      <dgm:spPr/>
      <dgm:t>
        <a:bodyPr/>
        <a:lstStyle/>
        <a:p>
          <a:r>
            <a:rPr lang="en-US" dirty="0"/>
            <a:t>Study Design</a:t>
          </a:r>
        </a:p>
      </dgm:t>
    </dgm:pt>
    <dgm:pt modelId="{F0D89413-A290-4087-957E-3244580D0E22}" type="parTrans" cxnId="{DB890988-CF49-434D-8178-0A80B7DB9950}">
      <dgm:prSet/>
      <dgm:spPr/>
      <dgm:t>
        <a:bodyPr/>
        <a:lstStyle/>
        <a:p>
          <a:endParaRPr lang="en-US"/>
        </a:p>
      </dgm:t>
    </dgm:pt>
    <dgm:pt modelId="{7639AAC5-E28F-445A-967F-C54E8DD236C1}" type="sibTrans" cxnId="{DB890988-CF49-434D-8178-0A80B7DB9950}">
      <dgm:prSet/>
      <dgm:spPr/>
      <dgm:t>
        <a:bodyPr/>
        <a:lstStyle/>
        <a:p>
          <a:endParaRPr lang="en-US"/>
        </a:p>
      </dgm:t>
    </dgm:pt>
    <dgm:pt modelId="{60E37D70-A529-4DB0-B47C-CBE10718841B}">
      <dgm:prSet/>
      <dgm:spPr/>
      <dgm:t>
        <a:bodyPr/>
        <a:lstStyle/>
        <a:p>
          <a:r>
            <a:rPr lang="en-US" dirty="0"/>
            <a:t>Current Best Practice</a:t>
          </a:r>
        </a:p>
      </dgm:t>
    </dgm:pt>
    <dgm:pt modelId="{D1CB4F90-BCAE-4DF3-B153-0789A44BE48F}" type="parTrans" cxnId="{51C9913A-ADE8-4A71-A682-0E76A11B026A}">
      <dgm:prSet/>
      <dgm:spPr/>
      <dgm:t>
        <a:bodyPr/>
        <a:lstStyle/>
        <a:p>
          <a:endParaRPr lang="en-US"/>
        </a:p>
      </dgm:t>
    </dgm:pt>
    <dgm:pt modelId="{AA05D153-0973-4C9D-A04B-A7A335FD432A}" type="sibTrans" cxnId="{51C9913A-ADE8-4A71-A682-0E76A11B026A}">
      <dgm:prSet/>
      <dgm:spPr/>
      <dgm:t>
        <a:bodyPr/>
        <a:lstStyle/>
        <a:p>
          <a:endParaRPr lang="en-US"/>
        </a:p>
      </dgm:t>
    </dgm:pt>
    <dgm:pt modelId="{6E9FE10A-00AE-41F0-98F6-20ED8753071F}">
      <dgm:prSet/>
      <dgm:spPr/>
      <dgm:t>
        <a:bodyPr/>
        <a:lstStyle/>
        <a:p>
          <a:r>
            <a:rPr lang="en-US" dirty="0"/>
            <a:t>Infrastructure and Operations</a:t>
          </a:r>
        </a:p>
      </dgm:t>
    </dgm:pt>
    <dgm:pt modelId="{D4FD926C-A49C-4732-AAA3-57E6A5171CA7}" type="parTrans" cxnId="{D35B8A19-545A-4A9B-AE1E-D551DE465FFA}">
      <dgm:prSet/>
      <dgm:spPr/>
      <dgm:t>
        <a:bodyPr/>
        <a:lstStyle/>
        <a:p>
          <a:endParaRPr lang="en-US"/>
        </a:p>
      </dgm:t>
    </dgm:pt>
    <dgm:pt modelId="{5B64A1A9-0578-4C3B-BA63-E8E81F5D8808}" type="sibTrans" cxnId="{D35B8A19-545A-4A9B-AE1E-D551DE465FFA}">
      <dgm:prSet/>
      <dgm:spPr/>
      <dgm:t>
        <a:bodyPr/>
        <a:lstStyle/>
        <a:p>
          <a:endParaRPr lang="en-US"/>
        </a:p>
      </dgm:t>
    </dgm:pt>
    <dgm:pt modelId="{D36DA35A-0031-4818-9466-F1C3919099FB}">
      <dgm:prSet/>
      <dgm:spPr/>
      <dgm:t>
        <a:bodyPr/>
        <a:lstStyle/>
        <a:p>
          <a:endParaRPr lang="en-US" dirty="0"/>
        </a:p>
      </dgm:t>
    </dgm:pt>
    <dgm:pt modelId="{9E98B52C-7700-45CF-AA03-253E79237DA5}" type="parTrans" cxnId="{0AE13B8B-15A9-47F9-854A-28DD18D449F5}">
      <dgm:prSet/>
      <dgm:spPr/>
      <dgm:t>
        <a:bodyPr/>
        <a:lstStyle/>
        <a:p>
          <a:endParaRPr lang="en-US"/>
        </a:p>
      </dgm:t>
    </dgm:pt>
    <dgm:pt modelId="{1B468ACD-2FA0-4B5B-8202-ACA3E701B59B}" type="sibTrans" cxnId="{0AE13B8B-15A9-47F9-854A-28DD18D449F5}">
      <dgm:prSet/>
      <dgm:spPr/>
      <dgm:t>
        <a:bodyPr/>
        <a:lstStyle/>
        <a:p>
          <a:endParaRPr lang="en-US"/>
        </a:p>
      </dgm:t>
    </dgm:pt>
    <dgm:pt modelId="{8A616133-733C-4D40-AD82-50BA1785392A}" type="pres">
      <dgm:prSet presAssocID="{8BF898C2-0FEA-43F4-A163-72AFB2EB32E4}" presName="Name0" presStyleCnt="0">
        <dgm:presLayoutVars>
          <dgm:dir/>
          <dgm:animLvl val="lvl"/>
          <dgm:resizeHandles val="exact"/>
        </dgm:presLayoutVars>
      </dgm:prSet>
      <dgm:spPr/>
    </dgm:pt>
    <dgm:pt modelId="{1526A3AE-CF3F-445C-9AA8-18164A782DA5}" type="pres">
      <dgm:prSet presAssocID="{7F0EFC76-732C-461B-AF12-1BA92B45B2F1}" presName="composite" presStyleCnt="0"/>
      <dgm:spPr/>
    </dgm:pt>
    <dgm:pt modelId="{D349F8BA-FBF3-4180-92E5-D9103A986245}" type="pres">
      <dgm:prSet presAssocID="{7F0EFC76-732C-461B-AF12-1BA92B45B2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7C34AB7-09FD-4E4F-AEA4-98DD5095E044}" type="pres">
      <dgm:prSet presAssocID="{7F0EFC76-732C-461B-AF12-1BA92B45B2F1}" presName="desTx" presStyleLbl="alignAccFollowNode1" presStyleIdx="0" presStyleCnt="3">
        <dgm:presLayoutVars>
          <dgm:bulletEnabled val="1"/>
        </dgm:presLayoutVars>
      </dgm:prSet>
      <dgm:spPr/>
    </dgm:pt>
    <dgm:pt modelId="{21E69005-76EE-4184-9B35-9A86CF67DB47}" type="pres">
      <dgm:prSet presAssocID="{7639AAC5-E28F-445A-967F-C54E8DD236C1}" presName="space" presStyleCnt="0"/>
      <dgm:spPr/>
    </dgm:pt>
    <dgm:pt modelId="{753124C9-3587-4C18-BEBB-8074D770CA40}" type="pres">
      <dgm:prSet presAssocID="{60E37D70-A529-4DB0-B47C-CBE10718841B}" presName="composite" presStyleCnt="0"/>
      <dgm:spPr/>
    </dgm:pt>
    <dgm:pt modelId="{F07A0AA0-1B53-45BC-8337-2E3F4868D112}" type="pres">
      <dgm:prSet presAssocID="{60E37D70-A529-4DB0-B47C-CBE10718841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30A2C14-9230-424D-A81C-E69DBDAD9DD1}" type="pres">
      <dgm:prSet presAssocID="{60E37D70-A529-4DB0-B47C-CBE10718841B}" presName="desTx" presStyleLbl="alignAccFollowNode1" presStyleIdx="1" presStyleCnt="3">
        <dgm:presLayoutVars>
          <dgm:bulletEnabled val="1"/>
        </dgm:presLayoutVars>
      </dgm:prSet>
      <dgm:spPr/>
    </dgm:pt>
    <dgm:pt modelId="{AF40D864-FA8B-4C0C-AECC-0E5DE4899978}" type="pres">
      <dgm:prSet presAssocID="{AA05D153-0973-4C9D-A04B-A7A335FD432A}" presName="space" presStyleCnt="0"/>
      <dgm:spPr/>
    </dgm:pt>
    <dgm:pt modelId="{1DD976C3-3108-4C92-A814-476FE84C91B8}" type="pres">
      <dgm:prSet presAssocID="{6E9FE10A-00AE-41F0-98F6-20ED8753071F}" presName="composite" presStyleCnt="0"/>
      <dgm:spPr/>
    </dgm:pt>
    <dgm:pt modelId="{E87C867E-735D-4F01-A070-F1413CD18F89}" type="pres">
      <dgm:prSet presAssocID="{6E9FE10A-00AE-41F0-98F6-20ED8753071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C602D99-494F-45DB-B18C-6EC02C8079ED}" type="pres">
      <dgm:prSet presAssocID="{6E9FE10A-00AE-41F0-98F6-20ED8753071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35B8A19-545A-4A9B-AE1E-D551DE465FFA}" srcId="{8BF898C2-0FEA-43F4-A163-72AFB2EB32E4}" destId="{6E9FE10A-00AE-41F0-98F6-20ED8753071F}" srcOrd="2" destOrd="0" parTransId="{D4FD926C-A49C-4732-AAA3-57E6A5171CA7}" sibTransId="{5B64A1A9-0578-4C3B-BA63-E8E81F5D8808}"/>
    <dgm:cxn modelId="{51C9913A-ADE8-4A71-A682-0E76A11B026A}" srcId="{8BF898C2-0FEA-43F4-A163-72AFB2EB32E4}" destId="{60E37D70-A529-4DB0-B47C-CBE10718841B}" srcOrd="1" destOrd="0" parTransId="{D1CB4F90-BCAE-4DF3-B153-0789A44BE48F}" sibTransId="{AA05D153-0973-4C9D-A04B-A7A335FD432A}"/>
    <dgm:cxn modelId="{54CF6D4C-C01A-4FB5-997D-E66A9D6E2311}" type="presOf" srcId="{7F0EFC76-732C-461B-AF12-1BA92B45B2F1}" destId="{D349F8BA-FBF3-4180-92E5-D9103A986245}" srcOrd="0" destOrd="0" presId="urn:microsoft.com/office/officeart/2005/8/layout/hList1"/>
    <dgm:cxn modelId="{2F88A676-6544-49A3-8D13-6428B483D347}" type="presOf" srcId="{D36DA35A-0031-4818-9466-F1C3919099FB}" destId="{97C34AB7-09FD-4E4F-AEA4-98DD5095E044}" srcOrd="0" destOrd="0" presId="urn:microsoft.com/office/officeart/2005/8/layout/hList1"/>
    <dgm:cxn modelId="{DB890988-CF49-434D-8178-0A80B7DB9950}" srcId="{8BF898C2-0FEA-43F4-A163-72AFB2EB32E4}" destId="{7F0EFC76-732C-461B-AF12-1BA92B45B2F1}" srcOrd="0" destOrd="0" parTransId="{F0D89413-A290-4087-957E-3244580D0E22}" sibTransId="{7639AAC5-E28F-445A-967F-C54E8DD236C1}"/>
    <dgm:cxn modelId="{0AE13B8B-15A9-47F9-854A-28DD18D449F5}" srcId="{7F0EFC76-732C-461B-AF12-1BA92B45B2F1}" destId="{D36DA35A-0031-4818-9466-F1C3919099FB}" srcOrd="0" destOrd="0" parTransId="{9E98B52C-7700-45CF-AA03-253E79237DA5}" sibTransId="{1B468ACD-2FA0-4B5B-8202-ACA3E701B59B}"/>
    <dgm:cxn modelId="{C37AE6D3-BC3A-4458-84A5-1A6E65517E15}" type="presOf" srcId="{60E37D70-A529-4DB0-B47C-CBE10718841B}" destId="{F07A0AA0-1B53-45BC-8337-2E3F4868D112}" srcOrd="0" destOrd="0" presId="urn:microsoft.com/office/officeart/2005/8/layout/hList1"/>
    <dgm:cxn modelId="{7DF32DEF-BFA5-4DE4-8161-D67A0054A477}" type="presOf" srcId="{8BF898C2-0FEA-43F4-A163-72AFB2EB32E4}" destId="{8A616133-733C-4D40-AD82-50BA1785392A}" srcOrd="0" destOrd="0" presId="urn:microsoft.com/office/officeart/2005/8/layout/hList1"/>
    <dgm:cxn modelId="{CACD58F6-168E-4F8F-AC04-0E17278307E4}" type="presOf" srcId="{6E9FE10A-00AE-41F0-98F6-20ED8753071F}" destId="{E87C867E-735D-4F01-A070-F1413CD18F89}" srcOrd="0" destOrd="0" presId="urn:microsoft.com/office/officeart/2005/8/layout/hList1"/>
    <dgm:cxn modelId="{BAE40E80-1806-433C-AA51-91DD9D7C3D70}" type="presParOf" srcId="{8A616133-733C-4D40-AD82-50BA1785392A}" destId="{1526A3AE-CF3F-445C-9AA8-18164A782DA5}" srcOrd="0" destOrd="0" presId="urn:microsoft.com/office/officeart/2005/8/layout/hList1"/>
    <dgm:cxn modelId="{3470559E-C50A-4C80-8A5E-FBF026C9544F}" type="presParOf" srcId="{1526A3AE-CF3F-445C-9AA8-18164A782DA5}" destId="{D349F8BA-FBF3-4180-92E5-D9103A986245}" srcOrd="0" destOrd="0" presId="urn:microsoft.com/office/officeart/2005/8/layout/hList1"/>
    <dgm:cxn modelId="{860F908F-449C-4513-9CF2-AA62C3E9FECE}" type="presParOf" srcId="{1526A3AE-CF3F-445C-9AA8-18164A782DA5}" destId="{97C34AB7-09FD-4E4F-AEA4-98DD5095E044}" srcOrd="1" destOrd="0" presId="urn:microsoft.com/office/officeart/2005/8/layout/hList1"/>
    <dgm:cxn modelId="{1BD649BA-8232-4B0C-8CCF-E111FBB1C490}" type="presParOf" srcId="{8A616133-733C-4D40-AD82-50BA1785392A}" destId="{21E69005-76EE-4184-9B35-9A86CF67DB47}" srcOrd="1" destOrd="0" presId="urn:microsoft.com/office/officeart/2005/8/layout/hList1"/>
    <dgm:cxn modelId="{46FD94F7-4B63-4639-9CDF-30D42A7DEE06}" type="presParOf" srcId="{8A616133-733C-4D40-AD82-50BA1785392A}" destId="{753124C9-3587-4C18-BEBB-8074D770CA40}" srcOrd="2" destOrd="0" presId="urn:microsoft.com/office/officeart/2005/8/layout/hList1"/>
    <dgm:cxn modelId="{E7E152E5-DB53-44E5-B23E-F54EFD23D4AD}" type="presParOf" srcId="{753124C9-3587-4C18-BEBB-8074D770CA40}" destId="{F07A0AA0-1B53-45BC-8337-2E3F4868D112}" srcOrd="0" destOrd="0" presId="urn:microsoft.com/office/officeart/2005/8/layout/hList1"/>
    <dgm:cxn modelId="{EEDC2ACC-2F53-4CEE-8CA2-B9718DEBDCAD}" type="presParOf" srcId="{753124C9-3587-4C18-BEBB-8074D770CA40}" destId="{630A2C14-9230-424D-A81C-E69DBDAD9DD1}" srcOrd="1" destOrd="0" presId="urn:microsoft.com/office/officeart/2005/8/layout/hList1"/>
    <dgm:cxn modelId="{4FFEBDE3-9E7F-46E3-887F-646657C25E1B}" type="presParOf" srcId="{8A616133-733C-4D40-AD82-50BA1785392A}" destId="{AF40D864-FA8B-4C0C-AECC-0E5DE4899978}" srcOrd="3" destOrd="0" presId="urn:microsoft.com/office/officeart/2005/8/layout/hList1"/>
    <dgm:cxn modelId="{148C7443-C058-43FA-AA2C-25E3144C1D45}" type="presParOf" srcId="{8A616133-733C-4D40-AD82-50BA1785392A}" destId="{1DD976C3-3108-4C92-A814-476FE84C91B8}" srcOrd="4" destOrd="0" presId="urn:microsoft.com/office/officeart/2005/8/layout/hList1"/>
    <dgm:cxn modelId="{885B17C1-0244-4F4B-B5AB-99D02D50A19F}" type="presParOf" srcId="{1DD976C3-3108-4C92-A814-476FE84C91B8}" destId="{E87C867E-735D-4F01-A070-F1413CD18F89}" srcOrd="0" destOrd="0" presId="urn:microsoft.com/office/officeart/2005/8/layout/hList1"/>
    <dgm:cxn modelId="{94A252F2-F35E-4A87-A419-F53536BEB030}" type="presParOf" srcId="{1DD976C3-3108-4C92-A814-476FE84C91B8}" destId="{EC602D99-494F-45DB-B18C-6EC02C8079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9F8BA-FBF3-4180-92E5-D9103A986245}">
      <dsp:nvSpPr>
        <dsp:cNvPr id="0" name=""/>
        <dsp:cNvSpPr/>
      </dsp:nvSpPr>
      <dsp:spPr>
        <a:xfrm>
          <a:off x="2554" y="17572"/>
          <a:ext cx="2490585" cy="616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Study Design</a:t>
          </a:r>
        </a:p>
      </dsp:txBody>
      <dsp:txXfrm>
        <a:off x="2554" y="17572"/>
        <a:ext cx="2490585" cy="616258"/>
      </dsp:txXfrm>
    </dsp:sp>
    <dsp:sp modelId="{97C34AB7-09FD-4E4F-AEA4-98DD5095E044}">
      <dsp:nvSpPr>
        <dsp:cNvPr id="0" name=""/>
        <dsp:cNvSpPr/>
      </dsp:nvSpPr>
      <dsp:spPr>
        <a:xfrm>
          <a:off x="2554" y="633831"/>
          <a:ext cx="24905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2554" y="633831"/>
        <a:ext cx="2490585" cy="746639"/>
      </dsp:txXfrm>
    </dsp:sp>
    <dsp:sp modelId="{F07A0AA0-1B53-45BC-8337-2E3F4868D112}">
      <dsp:nvSpPr>
        <dsp:cNvPr id="0" name=""/>
        <dsp:cNvSpPr/>
      </dsp:nvSpPr>
      <dsp:spPr>
        <a:xfrm>
          <a:off x="2841821" y="17572"/>
          <a:ext cx="2490585" cy="616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Current Best Practice</a:t>
          </a:r>
        </a:p>
      </dsp:txBody>
      <dsp:txXfrm>
        <a:off x="2841821" y="17572"/>
        <a:ext cx="2490585" cy="616258"/>
      </dsp:txXfrm>
    </dsp:sp>
    <dsp:sp modelId="{630A2C14-9230-424D-A81C-E69DBDAD9DD1}">
      <dsp:nvSpPr>
        <dsp:cNvPr id="0" name=""/>
        <dsp:cNvSpPr/>
      </dsp:nvSpPr>
      <dsp:spPr>
        <a:xfrm>
          <a:off x="2841821" y="633831"/>
          <a:ext cx="24905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C867E-735D-4F01-A070-F1413CD18F89}">
      <dsp:nvSpPr>
        <dsp:cNvPr id="0" name=""/>
        <dsp:cNvSpPr/>
      </dsp:nvSpPr>
      <dsp:spPr>
        <a:xfrm>
          <a:off x="5681088" y="17572"/>
          <a:ext cx="2490585" cy="616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Infrastructure and Operations</a:t>
          </a:r>
        </a:p>
      </dsp:txBody>
      <dsp:txXfrm>
        <a:off x="5681088" y="17572"/>
        <a:ext cx="2490585" cy="616258"/>
      </dsp:txXfrm>
    </dsp:sp>
    <dsp:sp modelId="{EC602D99-494F-45DB-B18C-6EC02C8079ED}">
      <dsp:nvSpPr>
        <dsp:cNvPr id="0" name=""/>
        <dsp:cNvSpPr/>
      </dsp:nvSpPr>
      <dsp:spPr>
        <a:xfrm>
          <a:off x="5681088" y="633831"/>
          <a:ext cx="24905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46E1-3F3E-46CF-A3DA-4E3E4B4C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9AE77-4484-4FC6-99BC-2E6A5D43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9FBB-6D4C-417A-B2B4-A49F25CB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4BA8-9D34-40FF-879B-3B00BCA0ED15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8B12-01DC-4B8F-8014-98075E5D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F551-551E-4212-B6D6-92978EB4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6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F14B-8981-4041-88A6-D4DCC8D3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C47C3-619A-4EE4-88BB-3E07BF4B3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904C-42BE-47EB-873F-72941252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EF17-9B14-4D11-AC5B-06E3A8AA124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5C6B-1616-4056-A520-7D7DDE2A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B290-E204-491C-B966-536774E3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3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AD92B-A491-4C12-ACC0-9855BF57B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C436A-0A93-48C5-8DB2-BF218EB46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6F62-B721-4A9E-8B93-9BA04859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2803-AC3E-460F-8938-4888207C10A4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FFFB-7205-45FC-9751-DD2FEB9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E2F70-FEBE-4938-B020-F3FC93A0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6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6951-6C6A-4568-A37F-A8C830AD24EA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F4EA-A637-4A9B-9990-A6FAA8771B9F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85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72BE-3E1E-40B6-9BF3-41B04657C328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ADE-3911-4A13-88B2-8843736B86B3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DFA8A-7B9E-40E3-809A-E64DD1C6D026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58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B56A-92D0-45B2-A867-A79D7DBBB3CB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8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5EBD8-D71D-4D2B-AB4B-8C94C2EA54AE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49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F62E8-99EF-44C2-A0C9-285A11C8EB15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31B6-3923-46F9-B2EE-F7B6DAAF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DD14-A342-4760-ACC2-2745D5A1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9B1B-8109-4379-A3F3-5B188B3E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1B36-26AC-4FF4-AAC2-171D9B12D4EF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D30F5-B04B-4553-9CED-02A8DBB6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D11AB-2486-412E-8734-CF5A4D47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88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4ED7-69C7-484E-8095-6FF493CE2058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D7A6-E8CF-4CBC-A155-22E19D9AEE9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3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C3D03-7A01-4B6D-8CB7-85D2CEA9FD1D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90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46E1-3F3E-46CF-A3DA-4E3E4B4C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9AE77-4484-4FC6-99BC-2E6A5D43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9FBB-6D4C-417A-B2B4-A49F25CB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0C6F-13CB-4381-832A-49DCA2D86C5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8B12-01DC-4B8F-8014-98075E5D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F551-551E-4212-B6D6-92978EB4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8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31B6-3923-46F9-B2EE-F7B6DAAF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DD14-A342-4760-ACC2-2745D5A1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9B1B-8109-4379-A3F3-5B188B3E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02E49-EEF5-40A7-B9B2-2799DD008A86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D30F5-B04B-4553-9CED-02A8DBB6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D11AB-2486-412E-8734-CF5A4D47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29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2A5D-6A0B-41A5-8B1D-C1B09950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8CA9A-B66A-40A1-A34C-B4DB984C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3521C-736F-4677-B816-984C41FD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0A2E-694D-4EB3-ADBB-E643E86836AA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C3F1-5BA2-4F43-911C-148F4511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B676-545B-4898-A873-C301D502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3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EA49-B6E1-4847-ACCC-E1858D9C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7BD1-970F-401E-ADBE-6B4A5A6A5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D2E48-8EB0-47A7-9062-795FC488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320AC-5D98-460F-BEC2-CFA7A4F5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B9BA-F633-4E9B-850B-CB3A9923665D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36A3E-88CE-4F67-BDCE-951E003C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EDC69-89CE-4DC4-B5CB-D130A8FA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90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B651-6E3F-42BF-A842-A18E7AFF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5DB83-7036-4B86-A926-964FE46B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1174A-ADA2-439A-AB87-7FB3BD29B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00A44-3ACC-4801-B4C6-C7D41A821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50A8D-F85B-4661-AA88-36153B40B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18190-22C8-40EE-90BE-C2875D3F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A75C9-F9D6-4737-BD9D-FCB1BA03F4D7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D1037-96E3-418B-8CD1-C8DF41DF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C5B9D-29A3-4154-814D-AC78F302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37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BF0D-05F9-4CFA-B218-C5C98C77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F486C-2C05-459C-9E82-04538EFB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E1EB-0EE7-40CB-982D-91405BA123B4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4C511-4794-4238-80CA-79247A39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DF611-797F-4A5B-956C-B21203E1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F72EBD-49D2-477C-A984-B2DEF4C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40987-B328-4100-866C-141106B87117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A32E9-3B94-4FF4-AA17-9EEA5722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7BAE-818A-4B73-B966-03498237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7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2A5D-6A0B-41A5-8B1D-C1B09950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8CA9A-B66A-40A1-A34C-B4DB984C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3521C-736F-4677-B816-984C41FD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26BBC-8DEF-46C0-A5E6-62A83F2A757D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C3F1-5BA2-4F43-911C-148F4511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B676-545B-4898-A873-C301D502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54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35B2-5336-401B-BE14-4AE91C97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A0BB-D1B2-454F-A65C-38E7833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51F6A-AEA8-4033-9134-FE81F0F88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EF6A5-5999-4506-9562-DD36E598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966-5741-4508-958E-897E34AFB319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9954C-3EE9-4BA4-8154-219C107A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518A-648B-47E2-BF66-757ED210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55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A242-CAB7-4D39-9006-AF530C5B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6E15C2-63C9-443D-9033-EE472ECCA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3E9B-5EE3-4004-BB9A-66CB7B60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A7088-6D1A-4A1B-B422-FD30CA24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CE71B-25A9-4646-B5EE-5A19503156E8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461C0-5BD7-4A70-9BD9-C95B6B0D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81294-6274-439C-977D-6BB1F8EB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9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F14B-8981-4041-88A6-D4DCC8D3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C47C3-619A-4EE4-88BB-3E07BF4B3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904C-42BE-47EB-873F-72941252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40E4-9A79-4F2C-A3B0-4D65EE5F7E18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5C6B-1616-4056-A520-7D7DDE2A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B290-E204-491C-B966-536774E3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70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AD92B-A491-4C12-ACC0-9855BF57B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C436A-0A93-48C5-8DB2-BF218EB46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6F62-B721-4A9E-8B93-9BA04859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E16B-FA04-480F-8EE2-AB37A3F52CB3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FFFB-7205-45FC-9751-DD2FEB9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E2F70-FEBE-4938-B020-F3FC93A0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35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46E1-3F3E-46CF-A3DA-4E3E4B4C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9AE77-4484-4FC6-99BC-2E6A5D43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9FBB-6D4C-417A-B2B4-A49F25CB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9DA3-3224-46CA-806C-A8AD94CF90E3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8B12-01DC-4B8F-8014-98075E5D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F551-551E-4212-B6D6-92978EB4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31B6-3923-46F9-B2EE-F7B6DAAF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DD14-A342-4760-ACC2-2745D5A15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9B1B-8109-4379-A3F3-5B188B3E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D335-9C57-41AD-A020-42612D545452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D30F5-B04B-4553-9CED-02A8DBB6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D11AB-2486-412E-8734-CF5A4D47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3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2A5D-6A0B-41A5-8B1D-C1B09950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8CA9A-B66A-40A1-A34C-B4DB984C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3521C-736F-4677-B816-984C41FD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2E4B-D049-4763-AD3C-CD632F77B11E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C3F1-5BA2-4F43-911C-148F4511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B676-545B-4898-A873-C301D502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0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EA49-B6E1-4847-ACCC-E1858D9C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7BD1-970F-401E-ADBE-6B4A5A6A5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D2E48-8EB0-47A7-9062-795FC488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320AC-5D98-460F-BEC2-CFA7A4F5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014F-78F5-477B-9BE2-2859599E24C2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36A3E-88CE-4F67-BDCE-951E003C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EDC69-89CE-4DC4-B5CB-D130A8FA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23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B651-6E3F-42BF-A842-A18E7AFF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5DB83-7036-4B86-A926-964FE46B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1174A-ADA2-439A-AB87-7FB3BD29B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00A44-3ACC-4801-B4C6-C7D41A821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50A8D-F85B-4661-AA88-36153B40B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18190-22C8-40EE-90BE-C2875D3F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8690-F892-4705-829D-082678875E06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D1037-96E3-418B-8CD1-C8DF41DF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C5B9D-29A3-4154-814D-AC78F302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0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BF0D-05F9-4CFA-B218-C5C98C77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F486C-2C05-459C-9E82-04538EFB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B246-B646-4425-87C1-7D2CA7A59086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4C511-4794-4238-80CA-79247A39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DF611-797F-4A5B-956C-B21203E1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EA49-B6E1-4847-ACCC-E1858D9C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7BD1-970F-401E-ADBE-6B4A5A6A5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D2E48-8EB0-47A7-9062-795FC4884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320AC-5D98-460F-BEC2-CFA7A4F5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B4BD-B6C3-486A-B7B5-26061A624676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36A3E-88CE-4F67-BDCE-951E003C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EDC69-89CE-4DC4-B5CB-D130A8FA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9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F72EBD-49D2-477C-A984-B2DEF4C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0C21-007A-45CD-970B-A3CC9649AD4B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A32E9-3B94-4FF4-AA17-9EEA5722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7BAE-818A-4B73-B966-03498237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8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35B2-5336-401B-BE14-4AE91C97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A0BB-D1B2-454F-A65C-38E7833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51F6A-AEA8-4033-9134-FE81F0F88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EF6A5-5999-4506-9562-DD36E598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DD3E-F1A1-45B9-8FE1-DB7EE380902A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9954C-3EE9-4BA4-8154-219C107A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518A-648B-47E2-BF66-757ED210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1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A242-CAB7-4D39-9006-AF530C5B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6E15C2-63C9-443D-9033-EE472ECCA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3E9B-5EE3-4004-BB9A-66CB7B60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A7088-6D1A-4A1B-B422-FD30CA24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CEBB-59C1-426A-9060-6D22D8AE88B1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461C0-5BD7-4A70-9BD9-C95B6B0D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81294-6274-439C-977D-6BB1F8EB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57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F14B-8981-4041-88A6-D4DCC8D3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C47C3-619A-4EE4-88BB-3E07BF4B3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904C-42BE-47EB-873F-72941252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93981-9F49-4658-B951-A774EBD992D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45C6B-1616-4056-A520-7D7DDE2A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9B290-E204-491C-B966-536774E3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80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AD92B-A491-4C12-ACC0-9855BF57B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C436A-0A93-48C5-8DB2-BF218EB46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6F62-B721-4A9E-8B93-9BA04859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1659B-AD83-4CAF-9AE2-D302386D875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8FFFB-7205-45FC-9751-DD2FEB9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E2F70-FEBE-4938-B020-F3FC93A0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2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B651-6E3F-42BF-A842-A18E7AFF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5DB83-7036-4B86-A926-964FE46B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1174A-ADA2-439A-AB87-7FB3BD29B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00A44-3ACC-4801-B4C6-C7D41A821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50A8D-F85B-4661-AA88-36153B40B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E18190-22C8-40EE-90BE-C2875D3F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AD4D-D5E9-4B95-9517-FB7005C44B0A}" type="datetime1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D1037-96E3-418B-8CD1-C8DF41DF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C5B9D-29A3-4154-814D-AC78F302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BF0D-05F9-4CFA-B218-C5C98C77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6F486C-2C05-459C-9E82-04538EFB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21D8-B4C8-4DE2-B0D1-62B1940F81B5}" type="datetime1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4C511-4794-4238-80CA-79247A399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DF611-797F-4A5B-956C-B21203E1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7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F72EBD-49D2-477C-A984-B2DEF4C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6174-B33E-4921-8DD4-EA409BD837B7}" type="datetime1">
              <a:rPr lang="en-US" smtClean="0"/>
              <a:t>7/30/2020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A32E9-3B94-4FF4-AA17-9EEA5722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7BAE-818A-4B73-B966-034982376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35B2-5336-401B-BE14-4AE91C97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A0BB-D1B2-454F-A65C-38E78332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51F6A-AEA8-4033-9134-FE81F0F88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EF6A5-5999-4506-9562-DD36E598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5B330-36AE-4DF1-A11A-44BD9BC7B199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9954C-3EE9-4BA4-8154-219C107A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518A-648B-47E2-BF66-757ED210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3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A242-CAB7-4D39-9006-AF530C5B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6E15C2-63C9-443D-9033-EE472ECCA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3E9B-5EE3-4004-BB9A-66CB7B60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A7088-6D1A-4A1B-B422-FD30CA24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4DB0-9482-471C-A3CD-700CDAE4E7E3}" type="datetime1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461C0-5BD7-4A70-9BD9-C95B6B0D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81294-6274-439C-977D-6BB1F8EB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4F27A-DF49-4AFC-8BCD-C8406FEB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DC17D-5DE4-4C9D-B3DF-D952E4A6E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73D5-9C93-4465-8872-3DE4258E6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DBAE-655C-40AD-A086-9A21EF977C4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655DE-2711-4C63-B808-FA63F2367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D039D-EBF6-43DB-BB01-A4A222BE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D63DB-0940-4A79-8006-CD77851AC089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4F27A-DF49-4AFC-8BCD-C8406FEB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DC17D-5DE4-4C9D-B3DF-D952E4A6E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73D5-9C93-4465-8872-3DE4258E6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B578C-6CD8-496B-B5F2-51E8FDA41BB9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655DE-2711-4C63-B808-FA63F2367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D039D-EBF6-43DB-BB01-A4A222BE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4F27A-DF49-4AFC-8BCD-C8406FEB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DC17D-5DE4-4C9D-B3DF-D952E4A6E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73D5-9C93-4465-8872-3DE4258E6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82B3-DDA9-40C5-A427-A76700B2D9AB}" type="datetime1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655DE-2711-4C63-B808-FA63F2367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D039D-EBF6-43DB-BB01-A4A222BE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CA185-4B7A-45FB-9B5F-F24F01193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jpeg"/><Relationship Id="rId5" Type="http://schemas.openxmlformats.org/officeDocument/2006/relationships/image" Target="../media/image32.pn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.png"/><Relationship Id="rId11" Type="http://schemas.openxmlformats.org/officeDocument/2006/relationships/image" Target="../media/image3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cid:image001.jpg@01D64946.3D446840" TargetMode="External"/><Relationship Id="rId5" Type="http://schemas.openxmlformats.org/officeDocument/2006/relationships/image" Target="../media/image44.jpeg"/><Relationship Id="rId10" Type="http://schemas.openxmlformats.org/officeDocument/2006/relationships/image" Target="../media/image4.png"/><Relationship Id="rId4" Type="http://schemas.openxmlformats.org/officeDocument/2006/relationships/hyperlink" Target="mailto:christina.clise@va.gov" TargetMode="Externa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676" y="857255"/>
            <a:ext cx="4866342" cy="2277533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032818"/>
            <a:ext cx="3898508" cy="296793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2536" y="1232437"/>
            <a:ext cx="4821469" cy="4768317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980" y="1355881"/>
            <a:ext cx="4698025" cy="4644873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96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E3A52-CD2C-4463-934F-A81451769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307" y="2306949"/>
            <a:ext cx="3939338" cy="1902569"/>
          </a:xfrm>
        </p:spPr>
        <p:txBody>
          <a:bodyPr>
            <a:noAutofit/>
          </a:bodyPr>
          <a:lstStyle/>
          <a:p>
            <a:r>
              <a:rPr lang="en-US" sz="3225" dirty="0">
                <a:solidFill>
                  <a:srgbClr val="FFFFFF"/>
                </a:solidFill>
              </a:rPr>
              <a:t>Blurring the Boundaries Between Clinical Trials and Healthcare Ecosystems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432E1-8DC7-4B5F-895A-85A39D26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2231" y="4449781"/>
            <a:ext cx="3661489" cy="105234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700" dirty="0">
                <a:solidFill>
                  <a:schemeClr val="bg1"/>
                </a:solidFill>
              </a:rPr>
              <a:t>Christina Clise, PharmD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Clinical Research Pharmacist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VA Cooperative Studies Program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Clinical Research Pharmacy Coordinating Center (CSP CRPCC)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Albuquerque, New Mexico United States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8ED1E-0E02-4895-92D1-EFEB13330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39"/>
          <a:stretch/>
        </p:blipFill>
        <p:spPr>
          <a:xfrm>
            <a:off x="734901" y="857258"/>
            <a:ext cx="4551888" cy="2129830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5D13E-8A0F-4AA0-860C-9157914D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" r="4" b="4"/>
          <a:stretch/>
        </p:blipFill>
        <p:spPr>
          <a:xfrm>
            <a:off x="9" y="3200845"/>
            <a:ext cx="3751061" cy="2799911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EEC68958-B7F3-4AFC-9BF2-95B6272AF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01208-54D1-4AA9-B203-928C27D9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FEE26-8015-4C08-B6CE-AE4B0714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79C63E-8CEB-4E37-9217-134FFE217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2"/>
    </mc:Choice>
    <mc:Fallback xmlns="">
      <p:transition spd="slow" advTm="1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A30DCA-8066-4119-83E1-C9640A03E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7" y="1129283"/>
            <a:ext cx="6492992" cy="4394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5902DA-CEB6-4474-BDBD-485CB086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208" y="2382805"/>
            <a:ext cx="1797146" cy="3435111"/>
          </a:xfrm>
          <a:prstGeom prst="rect">
            <a:avLst/>
          </a:prstGeom>
        </p:spPr>
      </p:pic>
      <p:pic>
        <p:nvPicPr>
          <p:cNvPr id="4" name="Picture 3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A9CF1A9B-6E98-4279-AA14-DFD2B80C8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4EBAD-02CA-45F9-A4E7-7B02AC397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5F6A8-3C50-4D6B-B173-99BF83C1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10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76FD39-BE4F-487E-AF60-B0474A319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21"/>
    </mc:Choice>
    <mc:Fallback xmlns="">
      <p:transition spd="slow" advTm="5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AE05214-1130-43D3-8444-0B0CC98E2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365" y="2175073"/>
            <a:ext cx="3968750" cy="1954609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54E4EAA-E3CB-4ED7-90F8-ED5254443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87" y="2209800"/>
            <a:ext cx="3968750" cy="1885156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6631DCFF-B65F-4E02-9A46-FCA1F73F4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213944"/>
              </p:ext>
            </p:extLst>
          </p:nvPr>
        </p:nvGraphicFramePr>
        <p:xfrm>
          <a:off x="484887" y="4316957"/>
          <a:ext cx="8174228" cy="1398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icture 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941C0AF7-9614-4426-B1C1-903AEAC1F7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C2604-61D1-4BD6-9385-ECC56ED3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AAC53-CFDA-4514-82FD-DC9B98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11</a:t>
            </a:fld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4AD9DDE-007C-42C3-A63F-5539D5C0D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5"/>
    </mc:Choice>
    <mc:Fallback xmlns="">
      <p:transition spd="slow" advTm="4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E502E-FB28-4F37-B6DD-ABD793E27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17" r="-2" b="-2"/>
          <a:stretch/>
        </p:blipFill>
        <p:spPr>
          <a:xfrm>
            <a:off x="4632325" y="857257"/>
            <a:ext cx="4511675" cy="294002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57D94-993C-4C0F-B010-C87F850E6C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63" r="-4" b="-4"/>
          <a:stretch/>
        </p:blipFill>
        <p:spPr>
          <a:xfrm>
            <a:off x="16" y="3909733"/>
            <a:ext cx="2651483" cy="1881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FDB4F-D6B8-4256-B9B0-A0B117133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7" r="4" b="4"/>
          <a:stretch/>
        </p:blipFill>
        <p:spPr>
          <a:xfrm>
            <a:off x="6492502" y="3797283"/>
            <a:ext cx="2651498" cy="1993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82C07-F9ED-4BA6-94ED-C5F6E41A3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8" r="185" b="-1"/>
          <a:stretch/>
        </p:blipFill>
        <p:spPr>
          <a:xfrm>
            <a:off x="1" y="857257"/>
            <a:ext cx="4511675" cy="294002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5E644C-544F-4F3E-AF92-D329AC5C01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766" y="3281787"/>
            <a:ext cx="3698414" cy="2606515"/>
          </a:xfrm>
          <a:prstGeom prst="rect">
            <a:avLst/>
          </a:prstGeom>
        </p:spPr>
      </p:pic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9992482C-3367-403F-9D44-31E97C753D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BD5F7F-51F8-430C-9709-5C339915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2C7C3-F324-4F5A-8794-29B2F691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12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407292-AD06-4FAA-9D75-D736A850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2"/>
    </mc:Choice>
    <mc:Fallback xmlns="">
      <p:transition spd="slow" advTm="4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A63AC-886D-47D9-8327-45769AF7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057525"/>
            <a:ext cx="4457700" cy="2752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A3261-784E-4E67-8381-4A1E6C6AD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4600575"/>
            <a:ext cx="2238375" cy="120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6B0FD-8AC0-43A7-B11F-D5F7BA36E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75" y="3057525"/>
            <a:ext cx="20193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3C246-178D-406B-B3F3-A61C29EDD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5" y="1019175"/>
            <a:ext cx="402907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166B5D-2EFE-49D0-B763-1CB0269D3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100" y="1019175"/>
            <a:ext cx="4752975" cy="197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AD967-7628-4CA8-9361-3B3D0371CC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5" y="3057525"/>
            <a:ext cx="2238375" cy="1476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B7BAAC-389E-47DA-B3F2-76509627E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250" y="4505326"/>
            <a:ext cx="1982243" cy="1304924"/>
          </a:xfrm>
          <a:prstGeom prst="rect">
            <a:avLst/>
          </a:prstGeom>
        </p:spPr>
      </p:pic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93C5F16D-EECC-4D68-A6B7-685BB188B5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B7CB5-92EC-407E-A63E-A5E48B5E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B6357-89FF-4DD6-98CD-779EBF2A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13</a:t>
            </a:fld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E250E40-D171-438B-8113-5706C4597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"/>
    </mc:Choice>
    <mc:Fallback xmlns="">
      <p:transition spd="slow" advTm="1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730EC-3A38-403D-9CAE-179BA1E1A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252" y="3915676"/>
            <a:ext cx="5915025" cy="1653237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en-US" sz="1125" b="1" dirty="0"/>
              <a:t>Christina E. Clise, PharmD.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Clinical Research Pharmacist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Clinical Research Pharmacy Coordinating Center - Albuquerque, NM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Office of Research &amp; Development │Cooperative Studies Program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Department of Veterans Affairs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P: (505) 248-3203 F: (505) 248-3205</a:t>
            </a:r>
            <a:endParaRPr lang="en-US" sz="1125" dirty="0"/>
          </a:p>
          <a:p>
            <a:pPr marL="0" indent="0" fontAlgn="t">
              <a:buNone/>
            </a:pPr>
            <a:r>
              <a:rPr lang="en-US" sz="1125" b="1" dirty="0"/>
              <a:t>E: </a:t>
            </a:r>
            <a:r>
              <a:rPr lang="en-US" sz="1125" b="1" u="sng" dirty="0">
                <a:hlinkClick r:id="rId4"/>
              </a:rPr>
              <a:t>christina.clise@va.gov</a:t>
            </a:r>
            <a:endParaRPr lang="en-US" sz="1125" dirty="0"/>
          </a:p>
          <a:p>
            <a:pPr marL="0" indent="0">
              <a:buNone/>
            </a:pPr>
            <a:endParaRPr lang="en-US" sz="1125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AD76C50-1348-4871-98BC-A23637B08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957" y="3458146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endParaRPr lang="en-US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EEAB8D4-FC14-44AD-855C-FD33B394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99" y="4818318"/>
            <a:ext cx="3686449" cy="8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EDEC0-5DDA-4F6F-ACB6-DF3351CCE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04" y="1539424"/>
            <a:ext cx="5153519" cy="2126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E9F66-FE0F-49BA-92A7-B8EAB2389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255" y="2115706"/>
            <a:ext cx="1939916" cy="1986549"/>
          </a:xfrm>
          <a:prstGeom prst="rect">
            <a:avLst/>
          </a:prstGeom>
        </p:spPr>
      </p:pic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92AFD0DB-C79F-4888-9A77-4A35A354B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3F5A33-5F25-4912-9813-12F09F44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6517C-965F-4648-BD36-39318050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14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411A2E6-D31B-4B01-8824-51F648FCC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8"/>
    </mc:Choice>
    <mc:Fallback xmlns="">
      <p:transition spd="slow" advTm="1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A145F0-0839-457D-950F-E6671F78E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11" y="1584564"/>
            <a:ext cx="7340578" cy="3688873"/>
          </a:xfrm>
          <a:prstGeom prst="rect">
            <a:avLst/>
          </a:prstGeom>
          <a:solidFill>
            <a:schemeClr val="tx1">
              <a:alpha val="93000"/>
            </a:schemeClr>
          </a:solidFill>
          <a:ln cmpd="tri">
            <a:solidFill>
              <a:schemeClr val="tx1"/>
            </a:solidFill>
          </a:ln>
        </p:spPr>
      </p:pic>
      <p:pic>
        <p:nvPicPr>
          <p:cNvPr id="3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B4EEB1D-E514-4CCA-9E82-6E18D2A6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1BA9BD-9ABC-4440-8ED7-22A6BF62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4EE80-4485-4949-A5C3-95C2EDAD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9A41AF-8B35-4A4A-B207-8E5473432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3"/>
    </mc:Choice>
    <mc:Fallback xmlns="">
      <p:transition spd="slow" advTm="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FDB4F-D6B8-4256-B9B0-A0B117133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"/>
          <a:stretch/>
        </p:blipFill>
        <p:spPr>
          <a:xfrm>
            <a:off x="15" y="857257"/>
            <a:ext cx="3476610" cy="257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295EFA-9AED-4C79-8234-9BFE70083C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" r="-1" b="-1"/>
          <a:stretch/>
        </p:blipFill>
        <p:spPr>
          <a:xfrm>
            <a:off x="15" y="3429000"/>
            <a:ext cx="3490707" cy="2571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B9DF1B-BF0A-48F7-8C41-F5FDCD429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92" r="9058"/>
          <a:stretch/>
        </p:blipFill>
        <p:spPr>
          <a:xfrm>
            <a:off x="3490721" y="857258"/>
            <a:ext cx="5653278" cy="3394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9BE7F4-E2CC-4C3F-A6F9-8E22A032A5E9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19127" b="-4"/>
          <a:stretch/>
        </p:blipFill>
        <p:spPr bwMode="auto">
          <a:xfrm>
            <a:off x="5404866" y="4251957"/>
            <a:ext cx="1854707" cy="1748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69848-46C2-49CA-B6B9-A932FB6E56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198" r="17728"/>
          <a:stretch/>
        </p:blipFill>
        <p:spPr>
          <a:xfrm>
            <a:off x="7289291" y="4251955"/>
            <a:ext cx="1854704" cy="1748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3CFBA-B3EB-4827-981A-282F7A42C9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820" y="4262038"/>
            <a:ext cx="1878806" cy="1738703"/>
          </a:xfrm>
          <a:prstGeom prst="rect">
            <a:avLst/>
          </a:prstGeom>
        </p:spPr>
      </p:pic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5336B973-4D31-4214-8774-F86BCF682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7522E-42D0-46A6-97C9-5360A8A2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269AA-72E9-4783-81C1-B8D25F6F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3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2C6A467-58F3-48AB-A961-C858511E4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4"/>
    </mc:Choice>
    <mc:Fallback xmlns="">
      <p:transition spd="slow" advTm="3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922B7-42E5-41B0-8932-4AE92997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7115"/>
          <a:stretch/>
        </p:blipFill>
        <p:spPr>
          <a:xfrm>
            <a:off x="480957" y="1339850"/>
            <a:ext cx="3009765" cy="2026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1A8D9-BF84-4725-A60E-2E8164DB8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05" b="1"/>
          <a:stretch/>
        </p:blipFill>
        <p:spPr>
          <a:xfrm>
            <a:off x="482600" y="3489325"/>
            <a:ext cx="3008123" cy="202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6C5A4-7D12-4015-A8CE-D12E00A0A1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44"/>
          <a:stretch/>
        </p:blipFill>
        <p:spPr>
          <a:xfrm>
            <a:off x="3609475" y="1339850"/>
            <a:ext cx="5051925" cy="4178300"/>
          </a:xfrm>
          <a:prstGeom prst="rect">
            <a:avLst/>
          </a:prstGeom>
        </p:spPr>
      </p:pic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89F4938-2666-4D77-8181-A05BE9BAC5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241AB-A595-4E9B-B8AB-ADE4860D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7E9FC-2149-4F5F-A7AC-8F69E19D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4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9CC60CA-912B-479A-A4E9-7A2A941C4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3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1932"/>
    </mc:Choice>
    <mc:Fallback xmlns="">
      <p:transition spd="slow" advTm="2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F097B04-67CE-4D72-BC6D-E1850B013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1047A-5292-44DE-A4C8-1D7FB247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1AE91-EBEC-4AE3-A6F0-0959648C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90F3F9-0754-4611-82E1-E24024E2D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233980"/>
            <a:ext cx="8382000" cy="1971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A9D225-DBB2-4FED-BC61-7FFC9637C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5" y="3423692"/>
            <a:ext cx="3667125" cy="2714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059FE0-0F2F-4025-82B2-1286F2975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899" y="3274781"/>
            <a:ext cx="3086101" cy="30124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F208B2-4D0E-4A20-A058-15C7CE061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9"/>
    </mc:Choice>
    <mc:Fallback xmlns="">
      <p:transition spd="slow" advTm="5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EE5675-F116-4D49-AD47-4E43DD26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5" y="1523009"/>
            <a:ext cx="7941767" cy="2541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47FCD-4F92-431F-A81A-D875A20D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845" y="3621057"/>
            <a:ext cx="4627279" cy="1786771"/>
          </a:xfrm>
          <a:prstGeom prst="rect">
            <a:avLst/>
          </a:prstGeom>
        </p:spPr>
      </p:pic>
      <p:pic>
        <p:nvPicPr>
          <p:cNvPr id="8" name="Picture 7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A0A0D266-8CA4-461B-AFCC-8EA29BE78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289F8-D741-47CD-98A9-E2F1968D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5C3F4-F12A-4B1D-BA9C-B90AA5DC2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8052DA-C8EF-4C2D-89CB-9DECF50AA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3"/>
    </mc:Choice>
    <mc:Fallback xmlns="">
      <p:transition spd="slow" advTm="4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71A341-FC36-4A75-B5C9-843DF00F6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"/>
          <a:stretch/>
        </p:blipFill>
        <p:spPr>
          <a:xfrm>
            <a:off x="2542287" y="1485900"/>
            <a:ext cx="6556757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5D928-6F59-49D2-B131-AA4191F5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1" y="1470134"/>
            <a:ext cx="2448426" cy="4229100"/>
          </a:xfrm>
          <a:prstGeom prst="rect">
            <a:avLst/>
          </a:prstGeom>
        </p:spPr>
      </p:pic>
      <p:pic>
        <p:nvPicPr>
          <p:cNvPr id="5" name="Picture 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1AD7495A-929B-4F8A-9686-4B5E7F7BC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D4CB0-C31A-4FA2-8312-6E46CCE0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34882-4F17-4E0F-8AF9-F842D8B4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7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066E14-0FFE-4CA7-A2FA-886196DEA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1221603"/>
            <a:ext cx="4150143" cy="2633082"/>
          </a:xfrm>
          <a:prstGeom prst="rect">
            <a:avLst/>
          </a:prstGeom>
          <a:solidFill>
            <a:srgbClr val="FFFFFF"/>
          </a:solidFill>
          <a:ln w="63500">
            <a:solidFill>
              <a:srgbClr val="3A9C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5" y="3975337"/>
            <a:ext cx="2014746" cy="166263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8870" y="3975337"/>
            <a:ext cx="2014746" cy="166263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7142" y="1221604"/>
            <a:ext cx="4133384" cy="441636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57CC0-66C1-4030-82E7-F7797836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541" y="1536457"/>
            <a:ext cx="3794261" cy="3609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34D0F-E5EC-4F6D-981C-2A62DB529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1745" y="4026010"/>
            <a:ext cx="1907855" cy="1404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D0122-BFB0-4ECF-B5A2-7DEC67D1E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58" y="4132902"/>
            <a:ext cx="1314450" cy="1293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E181B-0596-4070-AB7B-EFD612099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96" y="1346684"/>
            <a:ext cx="3841897" cy="2427024"/>
          </a:xfrm>
          <a:prstGeom prst="rect">
            <a:avLst/>
          </a:prstGeom>
        </p:spPr>
      </p:pic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BC1851F6-95C6-46A5-BA90-E4A6A84359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7FBE4D-136B-43B7-B4CD-D618DF44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09F6C5-8B47-4E32-B35B-205E1999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6D0452-C477-4B75-BF7A-CC5713F1A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24"/>
    </mc:Choice>
    <mc:Fallback xmlns="">
      <p:transition spd="slow" advTm="16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DFAAF-75BF-4DEE-BA0A-86CD467A0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66800"/>
            <a:ext cx="3679885" cy="3442473"/>
          </a:xfrm>
          <a:prstGeom prst="rect">
            <a:avLst/>
          </a:prstGeom>
        </p:spPr>
      </p:pic>
      <p:pic>
        <p:nvPicPr>
          <p:cNvPr id="6" name="Picture 5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66EC56A1-ABA8-4080-8EAF-EA73F5293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34" y="50589"/>
            <a:ext cx="2497332" cy="740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67CF8-DFCF-45D8-BFE4-689C5D67C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711" y="1752600"/>
            <a:ext cx="5201289" cy="3693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905BD-0D8F-4E3F-8160-333910461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2" y="4419600"/>
            <a:ext cx="4184465" cy="163799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86AB7-E840-474F-BA34-7AA1C148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SCT Contributed Session_VA CSP CRPCC_Clise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35F71-F3C1-4110-BACB-ABCBCCDE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CA185-4B7A-45FB-9B5F-F24F01193E3E}" type="slidenum">
              <a:rPr lang="en-US" smtClean="0"/>
              <a:t>9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7A5887-9411-465A-B3AB-56115C5C4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63"/>
    </mc:Choice>
    <mc:Fallback xmlns="">
      <p:transition spd="slow" advTm="8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B6F2473-2DDC-44C0-952D-8A2A8024134C}" vid="{74730361-FA41-4803-B33E-EFB2BE47B3D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BCA94D-9BFD-4FB0-BF75-F8DC5286CB9A}">
  <ds:schemaRefs>
    <ds:schemaRef ds:uri="f09b97b9-32b4-4a0e-a23f-4b352d34f850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5161fa6-f2a0-47c7-a56b-949e6bf7f19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252</Words>
  <Application>Microsoft Office PowerPoint</Application>
  <PresentationFormat>On-screen Show (4:3)</PresentationFormat>
  <Paragraphs>42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1_Office Theme</vt:lpstr>
      <vt:lpstr>Theme1</vt:lpstr>
      <vt:lpstr>2_Office Theme</vt:lpstr>
      <vt:lpstr>3_Office Theme</vt:lpstr>
      <vt:lpstr>Blurring the Boundaries Between Clinical Trials and Healthcare Ecosystems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Blurring the Boundaries Between Clinical Trials and Healthcare Ecosystems</dc:title>
  <dc:creator>Clise, Christina E.</dc:creator>
  <cp:lastModifiedBy>Angie Stark</cp:lastModifiedBy>
  <cp:revision>21</cp:revision>
  <cp:lastPrinted>2020-07-30T13:18:45Z</cp:lastPrinted>
  <dcterms:created xsi:type="dcterms:W3CDTF">2020-07-28T17:26:00Z</dcterms:created>
  <dcterms:modified xsi:type="dcterms:W3CDTF">2020-07-30T16:53:48Z</dcterms:modified>
</cp:coreProperties>
</file>